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sldIdLst>
    <p:sldId id="256" r:id="rId2"/>
    <p:sldId id="258" r:id="rId3"/>
    <p:sldId id="257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1" d="100"/>
          <a:sy n="81" d="100"/>
        </p:scale>
        <p:origin x="-69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DFE8DA-C991-BE4B-AB76-6B8D1A471538}" type="datetimeFigureOut">
              <a:rPr lang="en-US" smtClean="0"/>
              <a:t>11/12/14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B74598-3213-FD45-90A8-AE3CD5C084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66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NASA HQ and ESDIS are now going through a process to determine the CMS DAAC or DAACs.  </a:t>
            </a:r>
            <a:r>
              <a:rPr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We</a:t>
            </a:r>
            <a:r>
              <a:rPr lang="en-US" sz="1200" kern="1200" baseline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would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 interested to hear about any considerations the ST would want to make sure were taken into account (pros or cons) regarding possible archives.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74598-3213-FD45-90A8-AE3CD5C0849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35836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B0075-5200-C446-9AC1-D8FEB3C7B26B}" type="datetimeFigureOut">
              <a:rPr lang="en-US" smtClean="0"/>
              <a:t>11/12/14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DAE36-BBB9-B549-A4BC-66FAED758C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18161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B0075-5200-C446-9AC1-D8FEB3C7B26B}" type="datetimeFigureOut">
              <a:rPr lang="en-US" smtClean="0"/>
              <a:t>11/12/14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DAE36-BBB9-B549-A4BC-66FAED758C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22857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B0075-5200-C446-9AC1-D8FEB3C7B26B}" type="datetimeFigureOut">
              <a:rPr lang="en-US" smtClean="0"/>
              <a:t>11/12/14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DAE36-BBB9-B549-A4BC-66FAED758C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79225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B0075-5200-C446-9AC1-D8FEB3C7B26B}" type="datetimeFigureOut">
              <a:rPr lang="en-US" smtClean="0"/>
              <a:t>11/12/14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DAE36-BBB9-B549-A4BC-66FAED758C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38682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B0075-5200-C446-9AC1-D8FEB3C7B26B}" type="datetimeFigureOut">
              <a:rPr lang="en-US" smtClean="0"/>
              <a:t>11/12/14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DAE36-BBB9-B549-A4BC-66FAED758C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12872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B0075-5200-C446-9AC1-D8FEB3C7B26B}" type="datetimeFigureOut">
              <a:rPr lang="en-US" smtClean="0"/>
              <a:t>11/12/14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DAE36-BBB9-B549-A4BC-66FAED758C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7354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B0075-5200-C446-9AC1-D8FEB3C7B26B}" type="datetimeFigureOut">
              <a:rPr lang="en-US" smtClean="0"/>
              <a:t>11/12/14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DAE36-BBB9-B549-A4BC-66FAED758C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954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B0075-5200-C446-9AC1-D8FEB3C7B26B}" type="datetimeFigureOut">
              <a:rPr lang="en-US" smtClean="0"/>
              <a:t>11/12/14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DAE36-BBB9-B549-A4BC-66FAED758C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73156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B0075-5200-C446-9AC1-D8FEB3C7B26B}" type="datetimeFigureOut">
              <a:rPr lang="en-US" smtClean="0"/>
              <a:t>11/12/14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DAE36-BBB9-B549-A4BC-66FAED758C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27491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B0075-5200-C446-9AC1-D8FEB3C7B26B}" type="datetimeFigureOut">
              <a:rPr lang="en-US" smtClean="0"/>
              <a:t>11/12/14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DAE36-BBB9-B549-A4BC-66FAED758C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8064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B0075-5200-C446-9AC1-D8FEB3C7B26B}" type="datetimeFigureOut">
              <a:rPr lang="en-US" smtClean="0"/>
              <a:t>11/12/14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DAE36-BBB9-B549-A4BC-66FAED758C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93251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3B0075-5200-C446-9AC1-D8FEB3C7B26B}" type="datetimeFigureOut">
              <a:rPr lang="en-US" smtClean="0"/>
              <a:t>11/12/14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2DAE36-BBB9-B549-A4BC-66FAED758C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28823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Data Management </a:t>
            </a:r>
            <a:br>
              <a:rPr lang="en-US" dirty="0" smtClean="0"/>
            </a:br>
            <a:r>
              <a:rPr lang="en-US" dirty="0" smtClean="0"/>
              <a:t>Working </a:t>
            </a:r>
            <a:r>
              <a:rPr lang="en-US" dirty="0" smtClean="0"/>
              <a:t>Group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Kathy Hibbard, PNNL</a:t>
            </a:r>
            <a:endParaRPr lang="en-US" dirty="0" smtClean="0"/>
          </a:p>
          <a:p>
            <a:r>
              <a:rPr lang="en-US" dirty="0" smtClean="0"/>
              <a:t>with WG team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25139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Data Management is important for EVERYONE!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Your data is important for current and future research in your field, BUT</a:t>
            </a:r>
          </a:p>
          <a:p>
            <a:endParaRPr lang="en-US" dirty="0" smtClean="0"/>
          </a:p>
          <a:p>
            <a:r>
              <a:rPr lang="en-US" dirty="0" smtClean="0"/>
              <a:t>It is also important and critical for the unique and cross-cutting nature of CMS.  We have a tremendous opportunity to provide a path both across scientific disciplines, but also relevance to outside communities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13967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799"/>
            <a:ext cx="8229600" cy="713196"/>
          </a:xfrm>
        </p:spPr>
        <p:txBody>
          <a:bodyPr lIns="0" tIns="0" rIns="0" bIns="0"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84843"/>
            <a:ext cx="9144000" cy="5879118"/>
          </a:xfrm>
        </p:spPr>
        <p:txBody>
          <a:bodyPr>
            <a:noAutofit/>
          </a:bodyPr>
          <a:lstStyle/>
          <a:p>
            <a:pPr lvl="0"/>
            <a:r>
              <a:rPr lang="en-US" sz="2400" dirty="0"/>
              <a:t>Assessment of existing formats – how to develop a tiered strategy that accounts </a:t>
            </a:r>
            <a:r>
              <a:rPr lang="en-US" sz="2400" dirty="0" smtClean="0"/>
              <a:t>for breadth of needs and requirements</a:t>
            </a:r>
          </a:p>
          <a:p>
            <a:pPr lvl="0">
              <a:lnSpc>
                <a:spcPct val="50000"/>
              </a:lnSpc>
            </a:pPr>
            <a:endParaRPr lang="en-US" sz="2400" dirty="0" smtClean="0"/>
          </a:p>
          <a:p>
            <a:pPr lvl="0"/>
            <a:r>
              <a:rPr lang="en-US" sz="2400" dirty="0" smtClean="0"/>
              <a:t>Consider the potential </a:t>
            </a:r>
            <a:r>
              <a:rPr lang="en-US" sz="2400" dirty="0"/>
              <a:t>of visualization or other "added-value" tools that can help stakeholders/users engage the </a:t>
            </a:r>
            <a:r>
              <a:rPr lang="en-US" sz="2400" dirty="0" smtClean="0"/>
              <a:t>data (e.g., NRCS Soils Data Mart, One Map Initiative</a:t>
            </a:r>
            <a:r>
              <a:rPr lang="en-US" sz="2400" smtClean="0"/>
              <a:t>, etc.)</a:t>
            </a:r>
            <a:endParaRPr lang="en-US" sz="2400" dirty="0" smtClean="0"/>
          </a:p>
          <a:p>
            <a:pPr lvl="0">
              <a:lnSpc>
                <a:spcPct val="50000"/>
              </a:lnSpc>
            </a:pPr>
            <a:endParaRPr lang="en-US" sz="2400" dirty="0" smtClean="0"/>
          </a:p>
          <a:p>
            <a:pPr lvl="0"/>
            <a:r>
              <a:rPr lang="en-US" sz="2400" dirty="0"/>
              <a:t>D</a:t>
            </a:r>
            <a:r>
              <a:rPr lang="en-US" sz="2400" dirty="0" smtClean="0"/>
              <a:t>iscuss consistency issues (e.g., scale) </a:t>
            </a:r>
            <a:r>
              <a:rPr lang="en-US" sz="2400" dirty="0"/>
              <a:t>as well as documentation for QA/</a:t>
            </a:r>
            <a:r>
              <a:rPr lang="en-US" sz="2400" dirty="0" smtClean="0"/>
              <a:t>QC</a:t>
            </a:r>
          </a:p>
          <a:p>
            <a:pPr lvl="0">
              <a:lnSpc>
                <a:spcPct val="50000"/>
              </a:lnSpc>
            </a:pPr>
            <a:endParaRPr lang="en-US" sz="2400" dirty="0"/>
          </a:p>
          <a:p>
            <a:pPr lvl="0"/>
            <a:r>
              <a:rPr lang="en-US" sz="2400" dirty="0"/>
              <a:t>Short term storage: strategy – who is hosting what and where, and what are near term needs</a:t>
            </a:r>
            <a:r>
              <a:rPr lang="en-US" sz="2400" dirty="0" smtClean="0"/>
              <a:t>?</a:t>
            </a:r>
          </a:p>
          <a:p>
            <a:pPr lvl="0">
              <a:lnSpc>
                <a:spcPct val="50000"/>
              </a:lnSpc>
            </a:pPr>
            <a:endParaRPr lang="en-US" sz="2400" dirty="0" smtClean="0"/>
          </a:p>
          <a:p>
            <a:pPr lvl="0"/>
            <a:r>
              <a:rPr lang="en-US" sz="2400" dirty="0" smtClean="0"/>
              <a:t>Long-term Archive: NASA HQ and ESDIS working on one or more CMS DAAC(s).  Come to the Data WG breakout to discuss ST considerations.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426099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1077</TotalTime>
  <Words>212</Words>
  <Application>Microsoft Macintosh PowerPoint</Application>
  <PresentationFormat>On-screen Show (4:3)</PresentationFormat>
  <Paragraphs>19</Paragraphs>
  <Slides>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Data Management  Working Group</vt:lpstr>
      <vt:lpstr>Data Management is important for EVERYONE! </vt:lpstr>
      <vt:lpstr>Objectives</vt:lpstr>
    </vt:vector>
  </TitlesOfParts>
  <Company>NASA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External Communications Working Group</dc:title>
  <dc:creator>molly brown</dc:creator>
  <cp:lastModifiedBy>Hibbard, Kathy A</cp:lastModifiedBy>
  <cp:revision>33</cp:revision>
  <dcterms:created xsi:type="dcterms:W3CDTF">2014-11-06T09:22:43Z</dcterms:created>
  <dcterms:modified xsi:type="dcterms:W3CDTF">2014-11-12T17:11:32Z</dcterms:modified>
</cp:coreProperties>
</file>